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330" r:id="rId3"/>
    <p:sldId id="339" r:id="rId4"/>
    <p:sldId id="312" r:id="rId5"/>
    <p:sldId id="320" r:id="rId6"/>
    <p:sldId id="323" r:id="rId7"/>
    <p:sldId id="331" r:id="rId8"/>
    <p:sldId id="266" r:id="rId9"/>
    <p:sldId id="337" r:id="rId10"/>
    <p:sldId id="338" r:id="rId11"/>
    <p:sldId id="332" r:id="rId12"/>
    <p:sldId id="333" r:id="rId13"/>
    <p:sldId id="334" r:id="rId14"/>
    <p:sldId id="343" r:id="rId15"/>
    <p:sldId id="335" r:id="rId16"/>
    <p:sldId id="325" r:id="rId17"/>
    <p:sldId id="326" r:id="rId18"/>
    <p:sldId id="340" r:id="rId19"/>
    <p:sldId id="327" r:id="rId20"/>
    <p:sldId id="328" r:id="rId21"/>
    <p:sldId id="329" r:id="rId22"/>
    <p:sldId id="345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48" autoAdjust="0"/>
  </p:normalViewPr>
  <p:slideViewPr>
    <p:cSldViewPr>
      <p:cViewPr varScale="1">
        <p:scale>
          <a:sx n="65" d="100"/>
          <a:sy n="65" d="100"/>
        </p:scale>
        <p:origin x="-1164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মেমোরির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 ও ROM –</a:t>
            </a:r>
            <a:r>
              <a:rPr lang="en-US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গিগাবাইট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টেরাবাইট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0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RAM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RAM- এ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নির্ভরশীল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প্রয়োজনীয়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শূন্য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বিদ্যুৎযাওয়ার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RAM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হার্ডওয়্যার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রম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যেহেতু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6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Random Access Memory. ROM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Read Only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এখানে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8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বা</a:t>
            </a:r>
            <a:r>
              <a:rPr lang="bn-BD" baseline="0" dirty="0" smtClean="0"/>
              <a:t>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bn-BD" baseline="0" dirty="0" smtClean="0"/>
              <a:t>পর্যবেক্ষণ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</a:t>
            </a:r>
            <a:r>
              <a:rPr lang="en-US" baseline="0" dirty="0" err="1" smtClean="0"/>
              <a:t>সংরক্ষণের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স্টোরেজ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হার্ডডিস্কের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88900">
            <a:solidFill>
              <a:srgbClr val="00B0F0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2484" y="101086"/>
            <a:ext cx="10725429" cy="6686014"/>
          </a:xfrm>
          <a:prstGeom prst="rect">
            <a:avLst/>
          </a:prstGeom>
          <a:ln w="38100" cmpd="sng"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2461" y="2224599"/>
            <a:ext cx="9555479" cy="3769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066801" y="64293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7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84962"/>
              </p:ext>
            </p:extLst>
          </p:nvPr>
        </p:nvGraphicFramePr>
        <p:xfrm>
          <a:off x="4114800" y="2895600"/>
          <a:ext cx="225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225777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15167" y="1551057"/>
            <a:ext cx="4866266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56388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endParaRPr lang="en-US" sz="4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1828800" y="2058087"/>
            <a:ext cx="2861734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6527799" y="2058087"/>
            <a:ext cx="2929468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3234266" y="1651686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3154" y="1042086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2734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50201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454512"/>
            <a:ext cx="505690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Random Access Memory</a:t>
            </a:r>
            <a:endParaRPr lang="en-US" sz="28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687"/>
            <a:ext cx="4179264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Read Only Memory</a:t>
            </a:r>
            <a:endParaRPr lang="en-US" sz="28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6665" y="4235572"/>
            <a:ext cx="742526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5344703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8555" y="4860928"/>
            <a:ext cx="9446" cy="554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67134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715000"/>
            <a:ext cx="423333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Hz</a:t>
            </a:r>
            <a:endParaRPr lang="en-US" sz="3200" dirty="0">
              <a:ln w="1143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715000"/>
            <a:ext cx="5090633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(Byte)</a:t>
            </a:r>
            <a:endParaRPr lang="en-US" sz="320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5048071"/>
            <a:ext cx="914399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1000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8001000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8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1024    1024    1024    1024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600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57200"/>
            <a:ext cx="982980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074333" y="29122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65868" y="34456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371349" y="3479799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082801" y="3996014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369733" y="3996266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24415" y="4004482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6390" y="277764"/>
            <a:ext cx="3445285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796" r="4137" b="27771"/>
          <a:stretch/>
        </p:blipFill>
        <p:spPr>
          <a:xfrm>
            <a:off x="2477729" y="1759974"/>
            <a:ext cx="5609303" cy="19738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609600" y="5105400"/>
            <a:ext cx="9753600" cy="12192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RAM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71752"/>
              </p:ext>
            </p:extLst>
          </p:nvPr>
        </p:nvGraphicFramePr>
        <p:xfrm>
          <a:off x="4272234" y="2057500"/>
          <a:ext cx="2280966" cy="192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2234" y="2057500"/>
                        <a:ext cx="2280966" cy="192456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990600"/>
            <a:ext cx="47244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3698"/>
            <a:ext cx="4191000" cy="31945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453698"/>
            <a:ext cx="4050323" cy="31945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49457" y="199350"/>
            <a:ext cx="3445285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179" y="5181600"/>
            <a:ext cx="687323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ROM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Read Only Memory 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39558" r="8897" b="38962"/>
          <a:stretch/>
        </p:blipFill>
        <p:spPr>
          <a:xfrm>
            <a:off x="1711796" y="3023418"/>
            <a:ext cx="7329949" cy="131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2275" y="4945559"/>
            <a:ext cx="732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3773" y="24575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636" y="1676400"/>
            <a:ext cx="6970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606" y="3215044"/>
            <a:ext cx="282756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6" y="2453044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773" y="3215044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304800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34200" y="482025"/>
            <a:ext cx="23923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5" y="4972109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604" y="4154269"/>
            <a:ext cx="696559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১০২৪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37" y="5759998"/>
            <a:ext cx="28227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773" y="49496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774" y="5727351"/>
            <a:ext cx="2766426" cy="710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571445" y="530445"/>
            <a:ext cx="3117884" cy="597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999" y="24485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Read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3966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RAM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73405"/>
            <a:ext cx="50305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Acces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1000" y="3129915"/>
            <a:ext cx="5029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Random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9" y="31343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ApectMemory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211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05825"/>
            <a:ext cx="2451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305800" y="6064142"/>
            <a:ext cx="217986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93355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0863" y="6064142"/>
            <a:ext cx="23663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064142"/>
            <a:ext cx="251528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6064142"/>
            <a:ext cx="227344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728262"/>
            <a:ext cx="26226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728262"/>
            <a:ext cx="33216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1194" y="4710729"/>
            <a:ext cx="349447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810175" y="452321"/>
            <a:ext cx="2867225" cy="570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81000" y="5349827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075" y="2819400"/>
            <a:ext cx="7823725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ডিজিটের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- 8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24734" y="1305580"/>
            <a:ext cx="253306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45" y="1305580"/>
            <a:ext cx="979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7065" y="1305580"/>
            <a:ext cx="7553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350" y="2668012"/>
            <a:ext cx="749405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1)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2023408"/>
            <a:ext cx="9524999" cy="193899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এরপরও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8948" r="6826" b="9407"/>
          <a:stretch/>
        </p:blipFill>
        <p:spPr>
          <a:xfrm>
            <a:off x="3276600" y="3999186"/>
            <a:ext cx="3767960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300">
            <a:off x="739068" y="1403734"/>
            <a:ext cx="9409752" cy="409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64" y="14478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800" b="1" spc="-300" dirty="0">
              <a:ln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096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0213" y="4409212"/>
            <a:ext cx="8533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990600" y="2971800"/>
            <a:ext cx="4267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689599" y="2971800"/>
            <a:ext cx="4368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9406" r="15382" b="24477"/>
          <a:stretch/>
        </p:blipFill>
        <p:spPr>
          <a:xfrm>
            <a:off x="257502" y="199698"/>
            <a:ext cx="10470932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1" y="1447800"/>
            <a:ext cx="98297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69" y="2454166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84" y="3124199"/>
            <a:ext cx="4361267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627" y="1271411"/>
            <a:ext cx="1600200" cy="18527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১0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9291" y="496671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75701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0"/>
            <a:ext cx="676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746203" y="1361531"/>
            <a:ext cx="3463459" cy="3574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" y="538801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6712" y="1542207"/>
            <a:ext cx="2212849" cy="12101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341203"/>
            <a:ext cx="697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endParaRPr lang="en-US" sz="4800" b="1" spc="-15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9" grpId="0"/>
      <p:bldP spid="19" grpId="1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2743200" y="2975011"/>
            <a:ext cx="5181599" cy="3044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432137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1178004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66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chemeClr val="tx2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8991600" cy="2649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582765" y="4238982"/>
            <a:ext cx="4717939" cy="1767007"/>
          </a:xfrm>
          <a:prstGeom prst="round2DiagRect">
            <a:avLst>
              <a:gd name="adj1" fmla="val 19798"/>
              <a:gd name="adj2" fmla="val 0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8166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62000" y="1447800"/>
            <a:ext cx="4608852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582765" y="1447800"/>
            <a:ext cx="4717939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774033" y="3657600"/>
            <a:ext cx="44075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429000" y="533400"/>
            <a:ext cx="3886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316" y="5613737"/>
            <a:ext cx="8469084" cy="10156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19802" y="2481556"/>
            <a:ext cx="2365069" cy="106096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4480254" y="4111500"/>
            <a:ext cx="2421048" cy="106096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3962400" y="2488930"/>
            <a:ext cx="2261778" cy="132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143" r="6018" b="11559"/>
          <a:stretch/>
        </p:blipFill>
        <p:spPr>
          <a:xfrm>
            <a:off x="7315200" y="2488929"/>
            <a:ext cx="2620733" cy="255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6513" r="7085" b="9840"/>
          <a:stretch/>
        </p:blipFill>
        <p:spPr>
          <a:xfrm>
            <a:off x="849897" y="3577267"/>
            <a:ext cx="2719805" cy="1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096" y="1676400"/>
            <a:ext cx="3441033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1866" y="3052644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00754" y="2443044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90334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97801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1" y="51054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6" y="53340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8846" r="7407" b="37277"/>
          <a:stretch/>
        </p:blipFill>
        <p:spPr>
          <a:xfrm>
            <a:off x="1752600" y="3539613"/>
            <a:ext cx="2861734" cy="1184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6434666" y="3431092"/>
            <a:ext cx="2861734" cy="1646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21767" y="228600"/>
            <a:ext cx="344103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1036</Words>
  <Application>Microsoft Office PowerPoint</Application>
  <PresentationFormat>Custom</PresentationFormat>
  <Paragraphs>144</Paragraphs>
  <Slides>22</Slides>
  <Notes>20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Julfiker</cp:lastModifiedBy>
  <cp:revision>352</cp:revision>
  <dcterms:created xsi:type="dcterms:W3CDTF">2014-12-07T02:50:48Z</dcterms:created>
  <dcterms:modified xsi:type="dcterms:W3CDTF">2016-08-10T02:42:34Z</dcterms:modified>
</cp:coreProperties>
</file>